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BAA0-BA4C-4C57-8BC1-14FF1862B5DE}" type="datetimeFigureOut">
              <a:rPr lang="de-CH" smtClean="0"/>
              <a:pPr/>
              <a:t>11.04.2014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01D2-F7F1-40FB-83AD-842F790F380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S:\Wappen\NW_Wap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7938"/>
            <a:ext cx="71278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hteck 4"/>
          <p:cNvSpPr>
            <a:spLocks noChangeArrowheads="1"/>
          </p:cNvSpPr>
          <p:nvPr/>
        </p:nvSpPr>
        <p:spPr bwMode="auto">
          <a:xfrm>
            <a:off x="1042988" y="620713"/>
            <a:ext cx="7632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1400">
                <a:solidFill>
                  <a:schemeClr val="tx2"/>
                </a:solidFill>
                <a:cs typeface="Arial" charset="0"/>
              </a:rPr>
              <a:t>Information					                                     IG Lärm weg 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16013" y="981075"/>
            <a:ext cx="74882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feld 7"/>
          <p:cNvSpPr txBox="1">
            <a:spLocks noChangeArrowheads="1"/>
          </p:cNvSpPr>
          <p:nvPr/>
        </p:nvSpPr>
        <p:spPr bwMode="auto">
          <a:xfrm>
            <a:off x="611188" y="6381750"/>
            <a:ext cx="5040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1200">
                <a:cs typeface="Arial" charset="0"/>
              </a:rPr>
              <a:t>3.4.2012                                                                  Baudirektion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3758863" y="6192838"/>
            <a:ext cx="0" cy="549275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13758863" y="6192838"/>
            <a:ext cx="0" cy="549275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6153" name="Textfeld 11"/>
          <p:cNvSpPr txBox="1">
            <a:spLocks noChangeArrowheads="1"/>
          </p:cNvSpPr>
          <p:nvPr/>
        </p:nvSpPr>
        <p:spPr bwMode="auto">
          <a:xfrm>
            <a:off x="1955800" y="1157288"/>
            <a:ext cx="5735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2000" b="1"/>
              <a:t>Auswahl der Varianten für die Machbarkeit (1)</a:t>
            </a:r>
          </a:p>
        </p:txBody>
      </p:sp>
      <p:sp>
        <p:nvSpPr>
          <p:cNvPr id="6154" name="Textfeld 12"/>
          <p:cNvSpPr txBox="1">
            <a:spLocks noChangeArrowheads="1"/>
          </p:cNvSpPr>
          <p:nvPr/>
        </p:nvSpPr>
        <p:spPr bwMode="auto">
          <a:xfrm>
            <a:off x="1530350" y="1700213"/>
            <a:ext cx="642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1400" b="1"/>
              <a:t>Die Planer haben einen Fächer mit folgenden 11 Varianten ausgearbeitet</a:t>
            </a:r>
          </a:p>
        </p:txBody>
      </p:sp>
      <p:pic>
        <p:nvPicPr>
          <p:cNvPr id="6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75" y="2276475"/>
            <a:ext cx="87582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Kantone Obwalden / Nidwalden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BDNW31</dc:creator>
  <cp:lastModifiedBy>BDNW31</cp:lastModifiedBy>
  <cp:revision>1</cp:revision>
  <dcterms:created xsi:type="dcterms:W3CDTF">2013-08-29T11:18:55Z</dcterms:created>
  <dcterms:modified xsi:type="dcterms:W3CDTF">2014-04-11T09:15:31Z</dcterms:modified>
</cp:coreProperties>
</file>